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3be90129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63be90129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3be90129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3be90129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3be90129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3be90129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3be90129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63be90129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3be90129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3be90129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3be90129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3be90129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3be90129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3be90129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073550" y="250900"/>
            <a:ext cx="5758800" cy="15555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Российский фондовый рынок: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степень “жизнеспособности” без нерезидентов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650" y="1982125"/>
            <a:ext cx="5758800" cy="29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37000"/>
            <a:ext cx="9143999" cy="18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